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387" r:id="rId2"/>
    <p:sldId id="263" r:id="rId3"/>
    <p:sldId id="257" r:id="rId4"/>
    <p:sldId id="259" r:id="rId5"/>
    <p:sldId id="307" r:id="rId6"/>
    <p:sldId id="391" r:id="rId7"/>
    <p:sldId id="388" r:id="rId8"/>
    <p:sldId id="260" r:id="rId9"/>
    <p:sldId id="356" r:id="rId10"/>
    <p:sldId id="359" r:id="rId11"/>
    <p:sldId id="360" r:id="rId12"/>
    <p:sldId id="392" r:id="rId13"/>
    <p:sldId id="377" r:id="rId14"/>
    <p:sldId id="389" r:id="rId15"/>
    <p:sldId id="363" r:id="rId16"/>
    <p:sldId id="328" r:id="rId17"/>
    <p:sldId id="323" r:id="rId18"/>
    <p:sldId id="354" r:id="rId19"/>
    <p:sldId id="355" r:id="rId20"/>
    <p:sldId id="343" r:id="rId21"/>
    <p:sldId id="310" r:id="rId22"/>
    <p:sldId id="311" r:id="rId23"/>
    <p:sldId id="312" r:id="rId24"/>
    <p:sldId id="384" r:id="rId25"/>
    <p:sldId id="298" r:id="rId26"/>
    <p:sldId id="295" r:id="rId27"/>
    <p:sldId id="331" r:id="rId28"/>
    <p:sldId id="365" r:id="rId29"/>
    <p:sldId id="364" r:id="rId30"/>
    <p:sldId id="308" r:id="rId31"/>
    <p:sldId id="335" r:id="rId32"/>
    <p:sldId id="333" r:id="rId33"/>
    <p:sldId id="315" r:id="rId34"/>
    <p:sldId id="372" r:id="rId35"/>
    <p:sldId id="366" r:id="rId36"/>
    <p:sldId id="370" r:id="rId37"/>
    <p:sldId id="319" r:id="rId38"/>
    <p:sldId id="320" r:id="rId39"/>
    <p:sldId id="342" r:id="rId40"/>
    <p:sldId id="341" r:id="rId41"/>
    <p:sldId id="317" r:id="rId42"/>
    <p:sldId id="329" r:id="rId43"/>
    <p:sldId id="373" r:id="rId44"/>
    <p:sldId id="374" r:id="rId45"/>
    <p:sldId id="375" r:id="rId46"/>
    <p:sldId id="390" r:id="rId47"/>
    <p:sldId id="336" r:id="rId48"/>
    <p:sldId id="321" r:id="rId49"/>
    <p:sldId id="376" r:id="rId50"/>
    <p:sldId id="368" r:id="rId51"/>
    <p:sldId id="385" r:id="rId52"/>
    <p:sldId id="324" r:id="rId53"/>
    <p:sldId id="326" r:id="rId54"/>
    <p:sldId id="362" r:id="rId55"/>
    <p:sldId id="344" r:id="rId56"/>
    <p:sldId id="369" r:id="rId57"/>
    <p:sldId id="381" r:id="rId58"/>
    <p:sldId id="378" r:id="rId59"/>
    <p:sldId id="379" r:id="rId60"/>
    <p:sldId id="393" r:id="rId61"/>
    <p:sldId id="394" r:id="rId62"/>
    <p:sldId id="395" r:id="rId63"/>
    <p:sldId id="396" r:id="rId64"/>
    <p:sldId id="380" r:id="rId65"/>
    <p:sldId id="332" r:id="rId66"/>
    <p:sldId id="386" r:id="rId67"/>
    <p:sldId id="382" r:id="rId68"/>
    <p:sldId id="371" r:id="rId69"/>
    <p:sldId id="334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5D02"/>
    <a:srgbClr val="FFF2CC"/>
    <a:srgbClr val="FDC15A"/>
    <a:srgbClr val="FEE7BE"/>
    <a:srgbClr val="FDC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97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86EBC-41E6-084B-B719-B2A1FCBF44D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30643-B491-C048-912F-55E28AC59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4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BC3E8E-2E9D-6943-A45E-71CA13E15177}" type="slidenum">
              <a:rPr lang="en-US"/>
              <a:pPr/>
              <a:t>20</a:t>
            </a:fld>
            <a:endParaRPr lang="en-US"/>
          </a:p>
        </p:txBody>
      </p:sp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4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83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02D7E8-C691-9B44-B777-E855AFE750B2}" type="slidenum">
              <a:rPr lang="en-US"/>
              <a:pPr/>
              <a:t>39</a:t>
            </a:fld>
            <a:endParaRPr lang="en-US"/>
          </a:p>
        </p:txBody>
      </p:sp>
      <p:sp>
        <p:nvSpPr>
          <p:cNvPr id="27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4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7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05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2D684A-FB36-A44D-B378-6A2687A46FA4}" type="slidenum">
              <a:rPr lang="en-US"/>
              <a:pPr/>
              <a:t>55</a:t>
            </a:fld>
            <a:endParaRPr lang="en-US"/>
          </a:p>
        </p:txBody>
      </p:sp>
      <p:sp>
        <p:nvSpPr>
          <p:cNvPr id="266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93738"/>
            <a:ext cx="6094413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66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68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4243-5FCA-E32F-508A-B42B45795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C6A54-AB05-A3F0-0074-0D8600BDB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82F8C-3540-B7D7-CDD2-8C3A11A5F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2AC73-0258-368D-3F55-99AD7504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989E5-9A2D-0C67-37FD-16F13EF9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6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3938-9F66-EB29-B81C-0999E02C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25115C-7D61-00B0-7BA1-08DDAEEEE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47315-ABBD-100E-AA18-126C4426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4E930-0ADE-1D73-70A0-4DB80E8D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15DE-6CE5-3433-5903-1F5EBCDD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4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0AF8D4-56A1-72B5-2A1B-198232931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5CA79-EF26-9DE6-E186-775DD485A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809BA-5CA8-D32E-D190-CB17F9A87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305EF-D004-588A-3E9B-CEF3214F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B580B-DC97-092E-4156-F301787B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5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1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81" rIns="91356" bIns="45681"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8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91377" tIns="45692" rIns="91377" bIns="45692" anchor="ctr">
            <a:noAutofit/>
          </a:bodyPr>
          <a:lstStyle>
            <a:lvl1pPr marL="0" marR="0" indent="0" algn="ctr" defTabSz="913573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03133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10" y="6649285"/>
            <a:ext cx="9893377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681" rIns="91356" bIns="45681" rtlCol="0" anchor="ctr"/>
          <a:lstStyle/>
          <a:p>
            <a:pPr algn="ctr"/>
            <a:endParaRPr lang="en-US" sz="180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7"/>
            <a:ext cx="11573197" cy="724247"/>
          </a:xfrm>
          <a:prstGeom prst="rect">
            <a:avLst/>
          </a:prstGeom>
        </p:spPr>
        <p:txBody>
          <a:bodyPr lIns="91377" tIns="45692" rIns="91377" bIns="45692" anchor="ctr"/>
          <a:lstStyle>
            <a:lvl1pPr marL="0" indent="0" algn="ctr">
              <a:buNone/>
              <a:defRPr sz="5399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94" y="6249025"/>
            <a:ext cx="2134868" cy="538948"/>
            <a:chOff x="3459679" y="2564932"/>
            <a:chExt cx="5250757" cy="1325555"/>
          </a:xfrm>
        </p:grpSpPr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/>
            </a:p>
          </p:txBody>
        </p:sp>
        <p:grpSp>
          <p:nvGrpSpPr>
            <p:cNvPr id="5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699" dirty="0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699" dirty="0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699" dirty="0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699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699" dirty="0"/>
            </a:p>
          </p:txBody>
        </p:sp>
      </p:grpSp>
    </p:spTree>
    <p:extLst>
      <p:ext uri="{BB962C8B-B14F-4D97-AF65-F5344CB8AC3E}">
        <p14:creationId xmlns:p14="http://schemas.microsoft.com/office/powerpoint/2010/main" val="173570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14F40-52F0-1114-201A-546AAF5C8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FDD9C-9BCC-D6B6-F9C7-C38751F77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DCDDA-7AC4-7FC7-20A0-71DFC16E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2FB6-DE2C-5A0B-92A6-AC024652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A5CC1-CEA5-1182-BF1C-0375BBDA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5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1F338-611F-4721-BE5C-DDDB547AA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BBE84-2E15-77C4-DEF1-D9AB2962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33B55-6B17-8E9D-320A-116C97755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1712C-76C5-AE43-4BBA-8C044FB38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A386F-20C7-6310-77E5-244B4F6E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09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AAFFE-9989-CFBC-36E6-0412AB152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FFDCA-ECD7-F3D3-BBC5-A0CF91C94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8DAA9-7D55-D650-B1D5-B206C7B34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D6FCBE-416A-727D-AE8B-E3ABE9171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805B6-8AE6-916B-AE73-72D6E6D15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B8742-BAF7-5994-5FAA-14B3C6DE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32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5E72-5188-FFEB-FA38-9DF14AE2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938F2-094C-BF49-183D-4B960DDCF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7F11B-06BD-21C3-0893-43E1A33F2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6DA821-9C89-E0E9-5FF9-14971590E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A355A-8208-02C5-7C71-E0696D21BF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C6F2C-A38E-6F6E-CEEB-49F25858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DB0D8-BECE-BEA8-9314-71BCE89D2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D70349-A9F7-C9F9-B0CE-A83DC4BF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085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D675-5066-7765-0371-27ED023E6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E1F2E1-77F7-071B-2109-09BA3071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48FF2-D951-EB2E-E1B4-D157741ED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3A744-4993-2CF1-4CAD-D80F0DAEE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76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DA6156-D334-DF11-1E81-7D20AD07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8721E6-8DD6-2BD9-A0A8-922F9D0E0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1052B-7F71-A5CE-5495-68294E4B1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AF340-D2D5-7390-E321-ED71B1D2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55F9E-21ED-7FA9-4040-0BA078763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1C8BD-7AF4-5C20-1A44-CF5B6A5E20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23A35-7534-769D-0D71-93C7E0A6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BC088-0C30-0017-8704-7997A62A5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7EDB2-15CB-54A4-C989-B4DB54007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6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8E57-0289-1104-191B-C9696EE58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477C08-1CB7-3FF4-B83C-A78991818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255F3-82A1-3045-2E9C-DA959CC3E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51908-5239-5428-005D-8E65B44D1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49453F-4918-B117-7B3B-B64A3492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7EAFE2-8F8F-CAE1-97ED-C25C9E11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0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5AB047-A165-2971-8B9C-CC35E1E7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2BB77-4055-0B50-AAEF-079707AC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269F2-64A9-02C2-46E2-1346EBEC2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74B5D-F9F2-1743-9D21-DBEA93441675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E6F0C-FC98-595E-1BE7-DA0301228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48AE-A85C-FC82-5094-F006850C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8CCDC-37FF-A94B-A00E-3B2D2766E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7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capresidentindia@gmail.co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ACB0D4-9F58-62E4-BAD4-37B4A941D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91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F36178-24DD-A64B-92DF-36B3A6F1C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89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2F9C78-62C5-9B1D-938C-330A8A016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16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14E666-B5A4-DB72-ED14-0FA26C478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24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D1F954-DE4A-E2F7-71E3-1FA7FC1D9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2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B18E4A-1696-D93F-D6DB-7D576B5E8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54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E58D162-E423-8DB0-28FB-B0407CFCB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5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5662BA-4966-E565-B85E-1C24EA09E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2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367994-2E83-1F61-70BE-36F365639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94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0B0FA9-F4CB-974C-8CBA-01CA7F4B6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18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99C372-08E4-64A4-3D3B-CD97A84D4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75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256031-A3BD-E983-0169-51AF75ADA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97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C6B08-7148-706D-BE66-A186BD69A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983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A8DF1FB-91CC-3A18-A2EC-4B65E3054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79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BE1C54-A236-F7FF-6F44-47E251F0F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71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6E48BD-B3E8-2146-E5A5-6B580E8F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96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E641B-A7F2-9D0D-B6A0-EA72F178E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87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0C8C1F-29B5-1116-4BD1-340E9F118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18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D055AA-1B6D-7EBE-B9E1-11668D437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A9703A-E44C-E9DE-C024-7E79FAF9A1BF}"/>
              </a:ext>
            </a:extLst>
          </p:cNvPr>
          <p:cNvSpPr/>
          <p:nvPr/>
        </p:nvSpPr>
        <p:spPr>
          <a:xfrm>
            <a:off x="1089498" y="1126836"/>
            <a:ext cx="9766570" cy="5449455"/>
          </a:xfrm>
          <a:prstGeom prst="rect">
            <a:avLst/>
          </a:prstGeom>
          <a:solidFill>
            <a:srgbClr val="FFF2CC">
              <a:alpha val="54000"/>
            </a:srgbClr>
          </a:solidFill>
          <a:ln w="38100" cmpd="dbl">
            <a:solidFill>
              <a:srgbClr val="FDC1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A6229-84F4-82F1-8ADB-3240F8E4F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604" y="193546"/>
            <a:ext cx="7891288" cy="8351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30" y="1154650"/>
            <a:ext cx="6313310" cy="5355664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705249" y="5114343"/>
            <a:ext cx="2970889" cy="14685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/>
              <a:t>learn how to follow instructions and move their body to complete the game or the maze given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35660" y="133350"/>
            <a:ext cx="6120680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+mn-lt"/>
              </a:rPr>
              <a:t>Learning about instructions</a:t>
            </a:r>
            <a:endParaRPr lang="en-IN" sz="3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2735" y="5186875"/>
            <a:ext cx="2778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Game instructions to move on a specified pattern during outdoor play</a:t>
            </a:r>
          </a:p>
        </p:txBody>
      </p:sp>
    </p:spTree>
    <p:extLst>
      <p:ext uri="{BB962C8B-B14F-4D97-AF65-F5344CB8AC3E}">
        <p14:creationId xmlns:p14="http://schemas.microsoft.com/office/powerpoint/2010/main" val="2317336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390DD2-FFFA-2DF6-BF12-FBB25CBF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10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9D79BED-9A29-C781-7F40-19FEFF12B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33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594E6E-82D1-6959-A916-4B6CB7A22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78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B9A4B6-6F30-6C92-FB07-CF682D8E0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574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AFE982D-9D52-82A9-5CA9-018E0AEC7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87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878A9-EA31-6C8F-B3D2-9D4519D4F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46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918159-45F9-2BC4-D62C-93069355A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58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13502F-4F57-3FB5-1A0D-C4AA78DC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9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3ED599C-873D-94A3-19E2-ABF7ACEE9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82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97AF6C-6719-23D3-EEDA-202C5A847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23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E647B8-B219-4CE5-2BC8-E684BB4C6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90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012373-A4BF-AB71-4B6F-733F16001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89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68A569-2F4D-9B72-9B6A-3D8593F3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34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570016" y="453920"/>
            <a:ext cx="10854045" cy="1171846"/>
          </a:xfrm>
          <a:custGeom>
            <a:avLst/>
            <a:gdLst>
              <a:gd name="G0" fmla="+- 19551 0 0"/>
              <a:gd name="G1" fmla="+- 508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7037832" y="0"/>
                </a:moveTo>
                <a:lnTo>
                  <a:pt x="0" y="0"/>
                </a:lnTo>
                <a:lnTo>
                  <a:pt x="0" y="1828800"/>
                </a:lnTo>
                <a:lnTo>
                  <a:pt x="7037832" y="1828800"/>
                </a:lnTo>
                <a:lnTo>
                  <a:pt x="703783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3647D-55B1-E969-4ABE-414E7AE2F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265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46D1C-CBE4-3FB5-CB69-6383E1F68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89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8E6EFD-9CC0-9ED7-C68E-063D77446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20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5D10E6F-68E7-DA35-85EC-93E40FBF2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0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40A7B2-E986-C749-6CFB-84054396B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1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AAF7A0-4EFD-2D92-E51B-1CBBBEF85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33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202D5D-7D55-780E-BAB4-9045CCAA6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66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B7A48C-DB2C-28F5-8476-6FF971349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44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EDE0BB-EE93-6BEC-0FE9-5724529A1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330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F0DE652-3F01-2074-E4E8-216DD8CA6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914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B9AA83-2AD0-F424-3A64-C2B989FB4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75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471864-7C08-A0DC-32F9-8B7C8A83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91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8A422D-BA28-03C7-F609-EECFBAC1C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47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24B5DF-7EFE-2B65-2B15-7176CA542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326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E7A5A-894A-4C21-6BEC-EAB01CBB5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57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612579-8935-2054-093B-646FE311C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03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B150D3-A5C1-E937-27E4-BFF50DCF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32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2D7964-C026-947E-FA71-35C8340CC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74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0CF0D-F7F6-185E-B88B-F03B3A3BA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711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CE20DB-FB88-3EEB-8320-9EC22138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71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CAF420-2ABC-C642-B853-C169DC674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6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7BA78-7CE4-9A38-8855-5101EFF8C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195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A8A3E-F662-AFAB-5AC8-0AFE0F15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46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7F0508-6E46-D277-9746-8A573F58C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418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22B1D-8D83-4895-FF64-2F5317192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077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012F3-6C89-78AB-E245-5197FF076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868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7FB98-2996-3BA9-0E45-4D542F81E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37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7FF5BA-3BCA-A0EC-C3EB-3D5356896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910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7BA321-729D-CF46-93DC-27847D675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4919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F59511-5EF4-5CF5-FAFC-C9F97F518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224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47AD61-BE9F-B95A-67EC-10863AB6C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087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07E263-A80D-CD06-0610-AA61F3123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589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85ADE2-82C9-8015-0C47-F5C6360E3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16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3EA13D-661C-8D0A-0EF0-2A3A9C040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910E98-7E27-AA65-B03A-145CEA650196}"/>
              </a:ext>
            </a:extLst>
          </p:cNvPr>
          <p:cNvSpPr/>
          <p:nvPr/>
        </p:nvSpPr>
        <p:spPr>
          <a:xfrm>
            <a:off x="988946" y="702908"/>
            <a:ext cx="10435777" cy="5680363"/>
          </a:xfrm>
          <a:prstGeom prst="rect">
            <a:avLst/>
          </a:prstGeom>
          <a:solidFill>
            <a:srgbClr val="FFF2CC">
              <a:alpha val="54000"/>
            </a:srgbClr>
          </a:solidFill>
          <a:ln w="38100" cmpd="dbl">
            <a:solidFill>
              <a:srgbClr val="FDC1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WhatsApp Image 2020-06-16 at 1.09.45 PM.jpeg">
            <a:extLst>
              <a:ext uri="{FF2B5EF4-FFF2-40B4-BE49-F238E27FC236}">
                <a16:creationId xmlns:a16="http://schemas.microsoft.com/office/drawing/2014/main" id="{6B6FAC6B-09C1-5842-0E61-C7337CB91637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633241" y="803317"/>
            <a:ext cx="5282708" cy="352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83C385-A2B0-1C39-105C-2B0C87451695}"/>
              </a:ext>
            </a:extLst>
          </p:cNvPr>
          <p:cNvSpPr/>
          <p:nvPr/>
        </p:nvSpPr>
        <p:spPr>
          <a:xfrm>
            <a:off x="3167042" y="4424156"/>
            <a:ext cx="62151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Books written by </a:t>
            </a:r>
          </a:p>
          <a:p>
            <a:pPr algn="ctr"/>
            <a:r>
              <a:rPr lang="en-US" b="1" dirty="0"/>
              <a:t>Dr. </a:t>
            </a:r>
            <a:r>
              <a:rPr lang="en-US" b="1" dirty="0" err="1"/>
              <a:t>Swati</a:t>
            </a:r>
            <a:r>
              <a:rPr lang="en-US" b="1" dirty="0"/>
              <a:t> </a:t>
            </a:r>
            <a:r>
              <a:rPr lang="en-US" b="1" dirty="0" err="1"/>
              <a:t>Popat</a:t>
            </a:r>
            <a:r>
              <a:rPr lang="en-US" b="1" dirty="0"/>
              <a:t> Vats</a:t>
            </a:r>
          </a:p>
          <a:p>
            <a:pPr algn="ctr"/>
            <a:r>
              <a:rPr lang="en-US" sz="1600" dirty="0"/>
              <a:t>President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Early Childhood Association </a:t>
            </a:r>
          </a:p>
          <a:p>
            <a:pPr algn="ctr"/>
            <a:r>
              <a:rPr lang="en-US" sz="1600" dirty="0"/>
              <a:t>Association for Primary Education and Research</a:t>
            </a:r>
          </a:p>
          <a:p>
            <a:pPr algn="ctr"/>
            <a:r>
              <a:rPr lang="en-US" b="1" dirty="0">
                <a:hlinkClick r:id="rId4"/>
              </a:rPr>
              <a:t>ecapresidentindia@gmail.com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3076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6C3C23A-72AB-B5E0-9CEF-650D261EE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3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020AD9-82A0-AD44-6679-B23ADC99D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56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DBBFD4-8FA6-ACB5-AEA4-EAB0C41BA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9E888F-7FA2-9A8A-2880-EB33B18DE4A5}"/>
              </a:ext>
            </a:extLst>
          </p:cNvPr>
          <p:cNvSpPr/>
          <p:nvPr/>
        </p:nvSpPr>
        <p:spPr>
          <a:xfrm>
            <a:off x="654426" y="537882"/>
            <a:ext cx="10806158" cy="5845389"/>
          </a:xfrm>
          <a:prstGeom prst="rect">
            <a:avLst/>
          </a:prstGeom>
          <a:solidFill>
            <a:srgbClr val="FFF2CC">
              <a:alpha val="54000"/>
            </a:srgbClr>
          </a:solidFill>
          <a:ln w="38100" cmpd="dbl">
            <a:solidFill>
              <a:srgbClr val="FDC1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558D7-0357-5785-ADED-6E9F916431E9}"/>
              </a:ext>
            </a:extLst>
          </p:cNvPr>
          <p:cNvSpPr txBox="1"/>
          <p:nvPr/>
        </p:nvSpPr>
        <p:spPr>
          <a:xfrm>
            <a:off x="1652137" y="2543037"/>
            <a:ext cx="2384662" cy="1569297"/>
          </a:xfrm>
          <a:prstGeom prst="rect">
            <a:avLst/>
          </a:prstGeom>
          <a:noFill/>
        </p:spPr>
        <p:txBody>
          <a:bodyPr wrap="square" lIns="91356" tIns="45681" rIns="91356" bIns="45681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Show a picture or a story- predict what will happen next.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8E061BA-751E-56E1-E99B-B574213FAF06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2917" y="872912"/>
            <a:ext cx="5102015" cy="5175327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F5D730-9D3A-A003-2C4F-D806DB94136F}"/>
              </a:ext>
            </a:extLst>
          </p:cNvPr>
          <p:cNvSpPr/>
          <p:nvPr/>
        </p:nvSpPr>
        <p:spPr>
          <a:xfrm>
            <a:off x="1652137" y="1219677"/>
            <a:ext cx="4120589" cy="1323360"/>
          </a:xfrm>
          <a:prstGeom prst="rect">
            <a:avLst/>
          </a:prstGeom>
        </p:spPr>
        <p:txBody>
          <a:bodyPr wrap="square" lIns="91356" tIns="45681" rIns="91356" bIns="45681">
            <a:spAutoFit/>
          </a:bodyPr>
          <a:lstStyle/>
          <a:p>
            <a:r>
              <a:rPr lang="en-US" sz="4000" b="1" dirty="0">
                <a:solidFill>
                  <a:srgbClr val="905D02"/>
                </a:solidFill>
              </a:rPr>
              <a:t>S.T.E.A.M During </a:t>
            </a:r>
          </a:p>
          <a:p>
            <a:r>
              <a:rPr lang="en-US" sz="4000" b="1" dirty="0">
                <a:solidFill>
                  <a:srgbClr val="905D02"/>
                </a:solidFill>
              </a:rPr>
              <a:t>story telling…</a:t>
            </a:r>
            <a:endParaRPr lang="en-IN" sz="4000" b="1" dirty="0">
              <a:solidFill>
                <a:srgbClr val="905D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10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83</Words>
  <Application>Microsoft Office PowerPoint</Application>
  <PresentationFormat>Widescreen</PresentationFormat>
  <Paragraphs>16</Paragraphs>
  <Slides>69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about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Swati Vats</dc:creator>
  <cp:lastModifiedBy>Admin</cp:lastModifiedBy>
  <cp:revision>51</cp:revision>
  <dcterms:created xsi:type="dcterms:W3CDTF">2024-09-13T12:29:05Z</dcterms:created>
  <dcterms:modified xsi:type="dcterms:W3CDTF">2024-09-19T09:35:24Z</dcterms:modified>
</cp:coreProperties>
</file>