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331" r:id="rId5"/>
    <p:sldId id="332" r:id="rId6"/>
    <p:sldId id="334" r:id="rId7"/>
    <p:sldId id="336" r:id="rId8"/>
    <p:sldId id="337" r:id="rId9"/>
    <p:sldId id="339" r:id="rId10"/>
    <p:sldId id="340" r:id="rId11"/>
    <p:sldId id="283" r:id="rId12"/>
    <p:sldId id="287" r:id="rId13"/>
    <p:sldId id="288" r:id="rId14"/>
    <p:sldId id="289" r:id="rId15"/>
    <p:sldId id="342" r:id="rId16"/>
    <p:sldId id="346" r:id="rId17"/>
    <p:sldId id="343" r:id="rId18"/>
    <p:sldId id="344" r:id="rId19"/>
    <p:sldId id="345" r:id="rId20"/>
    <p:sldId id="582" r:id="rId21"/>
    <p:sldId id="266" r:id="rId22"/>
    <p:sldId id="579" r:id="rId23"/>
    <p:sldId id="580" r:id="rId24"/>
    <p:sldId id="535" r:id="rId25"/>
    <p:sldId id="581" r:id="rId26"/>
    <p:sldId id="445" r:id="rId27"/>
    <p:sldId id="444" r:id="rId28"/>
    <p:sldId id="441" r:id="rId29"/>
    <p:sldId id="442" r:id="rId30"/>
    <p:sldId id="443" r:id="rId31"/>
    <p:sldId id="347" r:id="rId32"/>
    <p:sldId id="348" r:id="rId33"/>
    <p:sldId id="349" r:id="rId34"/>
    <p:sldId id="341" r:id="rId35"/>
    <p:sldId id="272" r:id="rId36"/>
    <p:sldId id="357" r:id="rId37"/>
    <p:sldId id="450" r:id="rId38"/>
    <p:sldId id="352" r:id="rId39"/>
    <p:sldId id="351" r:id="rId40"/>
    <p:sldId id="277" r:id="rId41"/>
    <p:sldId id="353" r:id="rId42"/>
    <p:sldId id="276" r:id="rId43"/>
    <p:sldId id="354" r:id="rId44"/>
    <p:sldId id="355" r:id="rId45"/>
    <p:sldId id="447" r:id="rId46"/>
    <p:sldId id="356" r:id="rId47"/>
    <p:sldId id="448" r:id="rId48"/>
    <p:sldId id="451" r:id="rId49"/>
    <p:sldId id="449" r:id="rId50"/>
    <p:sldId id="674" r:id="rId51"/>
    <p:sldId id="675" r:id="rId52"/>
    <p:sldId id="265" r:id="rId53"/>
    <p:sldId id="452" r:id="rId54"/>
    <p:sldId id="673" r:id="rId55"/>
    <p:sldId id="456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09"/>
  </p:normalViewPr>
  <p:slideViewPr>
    <p:cSldViewPr snapToGrid="0" snapToObjects="1">
      <p:cViewPr varScale="1">
        <p:scale>
          <a:sx n="104" d="100"/>
          <a:sy n="104" d="100"/>
        </p:scale>
        <p:origin x="114" y="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9812F-F861-7A30-3934-C3EDDCFAFB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39459-F40F-7D3E-8EE6-BFEF278FD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876CF-AD76-0FDE-8AC2-A29CBDD45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C3808-ACE1-1F5C-ADD5-1FA3CFB5C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6048C-A0E0-CB8A-2EB1-7A98CD7E3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54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B22D5-2326-458F-8A7E-E796EA3FB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A2B2F-5DDA-244E-D156-E4021F9E3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8C632-05B1-F8DE-AF62-9447FF5C8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89A7DC-1B7D-DA60-81F9-7D71FC219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52815-0FE4-EE33-6EF3-400FABA35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4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A2CD4A-012C-4AF4-BC44-9B645B9A54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56D564-3E9B-4688-E5B3-BFB7F18F4E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F9B6E-9AEC-B107-004F-EC008C556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BF7D7-F71F-AB77-E9C8-420CE8229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D08610-F530-FC1B-F295-FFB6B7E55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239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37937-1879-9D52-F99D-72E16E6C1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01F60-2455-F6B5-5987-AF379218C3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B55DA9-F821-8EC0-B9FF-C42D872A9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37A79-FE97-2F1A-498B-5D16E2334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2428F-3025-2B60-0F61-D704EF7B4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62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CCA30-EB0C-395D-E54D-F28E2CC5A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F102CD-F587-44C6-D852-312AF47EDF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738F7-39FB-69E9-7944-4BAB280F9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F9EA59-D44A-201E-5B7D-110BC6586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CCEEC7-49FF-6E9C-B48C-748DA22F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4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B909D-3DFD-DFA1-107B-7989A50EC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579981-E6D3-1619-99B9-DB8DDA8BD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FB4B4-5249-0E99-6DDF-3886FA08E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62B43E-E48C-07AF-7B26-8E9590D2C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12950F-09B7-9FF3-FB86-EDDD3BB9B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AD249C-9CAB-D72E-12D1-E90729AC9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3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6B56D-7CB3-516B-84DF-0A2B9D9B8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11C562-95CE-AA22-36E0-D8383A16F1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6A21E-5294-6ABA-F2B1-A11C2DFAC5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8498A5-0F13-2FB4-A492-BA7903C29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3D574E-29C6-1546-D1D2-CEB0F7813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A2597B-C0BF-5E82-E8C1-8A75DCAB8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4E34B9-7163-EE5B-D36D-45CD94071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EAA97B-4B6A-1E72-8018-DF0C0B0E5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15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2C79E-7690-10D7-099E-7E4F7A592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6C558-F9F2-2B0D-5330-14F532183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7C5F6A-EA5F-03B3-62EC-A365BCF2C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48886-E33B-AE93-BAA1-D1F787EE5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153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65860D-503F-B279-DA45-8094041A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CEC7DB-063A-DFD3-8985-FCB11A9FE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04EDB-9A73-D746-3E3F-B84F456AB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05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42F91-4AAB-4FE6-33EF-96F964F29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4F694-5720-5026-D261-3F655D9A95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0AB6C9-351F-02B0-3596-075AE3545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F3AB5A-333F-1CDA-7FA1-267271C15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109143-0B4C-FE43-CCC1-6BD708E98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67EA0B-D932-F3B5-A95A-8C419569B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81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67AC2-EA9C-4DB7-A4C2-F285F5B75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A968D9-C998-F2E7-2AF8-6C623BF9A8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BD676C-DA11-7CA3-4E03-F8BDE4F959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9919AF-8E71-D903-6EE2-6050BB909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03D2BC-163D-A2E9-22FD-043BE978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BC068-6F35-F664-1C4C-9FA38AB27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9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B0CD95-1D9A-4BEC-811A-60293EA31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A5CB12-3C59-8FAE-C557-22FA80CC1B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F3FC6-DD54-7997-04CA-3DA5EF55C3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A223DE-3537-0148-B44D-88B0ECACD118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66174-BD6B-930F-C4D8-0A4A6651D2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C5FA65-6DCE-BBFD-8839-075F823FA8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B8371-33C7-A544-BB42-F24E34E000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58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swatipopatvatskiducation@blogspot.in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3EE835A-FF63-5926-88D5-304337438A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D219C4-47E5-0D94-D024-5A162F803780}"/>
              </a:ext>
            </a:extLst>
          </p:cNvPr>
          <p:cNvSpPr txBox="1"/>
          <p:nvPr/>
        </p:nvSpPr>
        <p:spPr>
          <a:xfrm>
            <a:off x="9649624" y="6419405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1602654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BE277-73A5-F8BF-57E1-85A5046DC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9928FF-F924-C18D-3854-257515CE599D}"/>
              </a:ext>
            </a:extLst>
          </p:cNvPr>
          <p:cNvSpPr txBox="1"/>
          <p:nvPr/>
        </p:nvSpPr>
        <p:spPr>
          <a:xfrm>
            <a:off x="9649624" y="6419405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6218066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58CEA-324C-189A-07C8-76F7F6E1C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9DE217-2347-5CC0-5355-5881ABC9AD0A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573961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AF34B3-B65E-2ABA-3844-BEB1A2E2E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17AA42-52DC-6A12-4DAC-C5225BDFEE26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269823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AAA9D5-26AE-F9BF-6349-C6E5CA3F9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DEA041-7DC4-4C91-BF9C-082F35EC5AE6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6764497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C54D5A-44EC-641B-2B00-10E5F36D6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DD09C3-AF1A-CA4A-8E08-28641F0A186A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436419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2B2C53-25C0-A7BF-894B-0E2F2135D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FD5B44-931C-703C-DD40-7729D2268955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4093530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5106E9-05C8-ED3E-1B75-7D0040F225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B328F8-D78B-7107-B66C-5F02ED5CF890}"/>
              </a:ext>
            </a:extLst>
          </p:cNvPr>
          <p:cNvSpPr txBox="1"/>
          <p:nvPr/>
        </p:nvSpPr>
        <p:spPr>
          <a:xfrm>
            <a:off x="9649624" y="6419405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035328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0A2B2E-7F18-0043-EBA5-48A928C56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5113F61-C096-5C77-4319-BE2A73E0E2DA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555744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0BD0DF-F411-EB8F-1EC6-51B4A16ABF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68C367-C324-3822-D014-32DF66F8ECD7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4456724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489CDD-9416-DC0A-1696-D04C78382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1A5240-B761-9B81-1013-B9C1FB54B663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090086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CCB0026-1806-3940-2442-38249C9D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358F5-92C3-7A3E-7620-13E4D2DF67A2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4214822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AF251C-C403-BA78-0F38-75F295CA2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75A2CE-1BE8-2576-ED28-07602B802392}"/>
              </a:ext>
            </a:extLst>
          </p:cNvPr>
          <p:cNvSpPr txBox="1"/>
          <p:nvPr/>
        </p:nvSpPr>
        <p:spPr>
          <a:xfrm>
            <a:off x="9649624" y="6419405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8170638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553F2D-1243-C583-A4BA-0FD2F66AB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728642-F7B5-48ED-2954-4C71C86F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47" y="271196"/>
            <a:ext cx="11704321" cy="63560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2609FC-978C-9A07-9948-A2EA2626984D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84416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498B60-FA99-95F5-F324-D4E3796382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08BF96-1ED2-A341-29A3-36C6C0998C25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48298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053EBE5-B0AE-3894-DFBE-F1C9BB6E0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4FE1EF-F1D6-ACC7-00B8-CE1A143097E0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1282580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F8A01F-069D-29CB-F057-B2B35E7EB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lines_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382" y="279218"/>
            <a:ext cx="11652069" cy="6299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5883D5-03B8-7250-C2A5-CC26D8A8A027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473062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C70BB8-088C-8008-73DB-003753599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lines_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23" y="249827"/>
            <a:ext cx="11713028" cy="63583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90E300-4047-6F94-FAE2-C32E0A0490DB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0104708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D92CEA-11FC-0A91-6881-09E2D8749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5A08BF-ECF8-B812-6843-9D2832E6CA83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4744628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43BFC2-D319-AA6C-E7F1-90CCCAACE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F8AE90-3336-D99E-6676-BC301A099602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3430299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1127D-DCFD-6A18-6A84-2F8D19B6F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A9F3A3B-C562-7DA3-F4D4-720BC10CEEAE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8376692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A26709-C618-2FB5-17B5-625CCE22AF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0F03B11-27F9-0391-92AE-73F424F40BED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160370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15C1C1-0F5A-1A85-4EA1-424C600C0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26ACBC-A6FF-C7D7-062A-10BBBFF846B7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4576049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07EEA5-34C4-BD72-B5ED-0ED631A89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724BFE-7F61-E874-11AC-EFA56CCBB6C5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616242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F37C54D-64DE-4934-9201-2AFB9222E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AE0EC8-511C-6879-BC3E-E1D513EAEACD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006839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5BE2536-DE30-8B17-7620-B0A5BD613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0547AA-3A1F-A7BB-1556-1852D5C76446}"/>
              </a:ext>
            </a:extLst>
          </p:cNvPr>
          <p:cNvSpPr txBox="1"/>
          <p:nvPr/>
        </p:nvSpPr>
        <p:spPr>
          <a:xfrm>
            <a:off x="9649624" y="6419405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4054108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E37ECB3-CE95-3C37-00EE-0CE3F0E6C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8E3C04-5EDD-D1D7-E806-563A54DF9988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66731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72606B8-082F-1060-D7D5-4A9A5E642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968D5B5-97EF-0713-ED2C-9B54979868A5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266390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3460E1D9-C655-A044-935B-EBA588A34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A93671-1C81-EE7F-E917-E89CF97F52E1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567443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5AE752-B15D-BAE7-B3FD-35E52B0F2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F3D7FA-2265-FD87-40D1-626EBBACA32B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272379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F45870B-FDCC-488A-D406-E0F611CA3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CF5AF3-40C2-0911-8CC0-406ED6352BBA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3883154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D170A4E-ABA6-5832-9B23-F3968608A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E71F2C-1978-BE4F-2359-A780E9813D3F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9501720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1353650-7552-66CE-10A2-60A4D19AD4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065F54-98AB-751F-533B-31BB1002D107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99998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7248E8E-CAE6-576A-6B3A-ECD0EE7E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F2AFF5-4ADC-D79D-27F7-1C315BC31482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21830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5256A9-6B19-A070-2692-6865C3962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utoShape 2" descr="blob:https://web.whatsapp.com/c843158c-6fdf-4621-a391-daaa0b77169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549" y="289172"/>
            <a:ext cx="11669486" cy="6279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AC8BF0-0799-E6FC-D389-0EA5C9CDA10A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0369944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4FCE23C-D9D2-967E-B60E-A2BBB7C3E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6D05DB-D116-2647-DBFA-94FE8A5E5893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746724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F92DF0-C53E-A8EA-A2CF-22EEC4D6C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B340289-68FD-87D8-AFBC-A0BA79333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263434"/>
            <a:ext cx="11617235" cy="63289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1C0010-687A-6C82-176D-0F4EACB8B933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0514314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187F05C-9514-8CF8-AC4D-446C960B4B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05667B-D24F-9286-D49E-1F62159A6CF7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0461164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A53C57F-63F3-105C-333F-A17F92C1A7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9ECE193-ABA9-4C84-C345-4A5BEC9F8563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4501127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CB29492-6C1F-DEDE-132D-CF2237DC5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FA1E9C-C590-4BDF-BAD9-7E8789E0A35E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5791793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5BF4D78-EEDF-794D-E1EF-427469563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FB1DCA-0104-C0E4-51AB-B5CF05127993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5675688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4C47D4A-6183-B6DB-EDC1-1F058B1041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0CFE85-B2DC-C97E-8809-59E34BC34E07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0897304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D286DB-0AE1-67B9-51ED-ECED78AC8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4057AC-A3F0-4B92-0F58-B0853051D61B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053441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390582C-2F7F-846D-8FC1-86FC69BDD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D0CD6A-ECF0-0185-DB64-8B3B1479F338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14832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9C4A5-7763-80B4-B36F-123288244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690D98C-93AA-EAE0-88A6-C0760CF45631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2980302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1DB01F2-AE12-74AE-98AC-6083A39463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1C3039-D596-74EB-D14E-2C1B87D3CD35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4506657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626206B-426A-46C4-4018-C881B190B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BCC9B8D-CAE0-3730-A7C5-4C9A047BDC67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2097067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694092-B06A-8B99-2CFE-B63BA89B9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3A0C99-8538-C33A-518A-00FD2F4EC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31" y="228600"/>
            <a:ext cx="11695612" cy="63724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9C1E98-58DB-3CD6-F41F-74B7F6DED116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22692195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9D7538-D42E-FB51-B50C-1F7D03081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E3638A-7428-5088-913F-F8EB43154BC1}"/>
              </a:ext>
            </a:extLst>
          </p:cNvPr>
          <p:cNvSpPr txBox="1"/>
          <p:nvPr/>
        </p:nvSpPr>
        <p:spPr>
          <a:xfrm>
            <a:off x="9649624" y="6419405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411634408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6BAEFF-8561-0181-2E99-C201C453A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F00554-7E7E-8957-04FC-89B65FD3C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74" y="315958"/>
            <a:ext cx="11634651" cy="62260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C2A931-1B83-8C15-515A-898AB77F6022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858294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F87092-5C65-0EAB-FD09-BC51A8903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4625" name="Rectangle 2">
            <a:extLst>
              <a:ext uri="{FF2B5EF4-FFF2-40B4-BE49-F238E27FC236}">
                <a16:creationId xmlns:a16="http://schemas.microsoft.com/office/drawing/2014/main" id="{4621F49B-2682-E949-B71A-D131D278B5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801732" y="1376482"/>
            <a:ext cx="5539658" cy="3943122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endParaRPr lang="en-US" altLang="en-US" sz="2699" b="1"/>
          </a:p>
          <a:p>
            <a:pPr algn="ctr" eaLnBrk="1" hangingPunct="1">
              <a:buFontTx/>
              <a:buNone/>
            </a:pPr>
            <a:r>
              <a:rPr lang="en-US" altLang="en-US" sz="2699" b="1"/>
              <a:t>CHILDREN MAY BE 20% OF OUR PRESENT BUT THEY ARE 100% OUR FUTURE.</a:t>
            </a:r>
          </a:p>
          <a:p>
            <a:pPr algn="ctr" eaLnBrk="1" hangingPunct="1">
              <a:buFontTx/>
              <a:buNone/>
            </a:pPr>
            <a:endParaRPr lang="en-US" altLang="en-US" sz="2699" b="1"/>
          </a:p>
          <a:p>
            <a:pPr algn="ctr" eaLnBrk="1" hangingPunct="1">
              <a:buFontTx/>
              <a:buNone/>
            </a:pPr>
            <a:r>
              <a:rPr lang="en-US" altLang="en-US" sz="2699" b="1"/>
              <a:t>GIVE YOUR 100% TO YOUR FUTURE TODAY. </a:t>
            </a:r>
          </a:p>
          <a:p>
            <a:pPr algn="ctr" eaLnBrk="1" hangingPunct="1">
              <a:buFontTx/>
              <a:buNone/>
            </a:pPr>
            <a:r>
              <a:rPr lang="en-IN" altLang="en-US" b="1">
                <a:hlinkClick r:id="rId3"/>
              </a:rPr>
              <a:t>swatipopatvatskiducation@blogspot.in</a:t>
            </a:r>
            <a:r>
              <a:rPr lang="en-IN" altLang="en-US" b="1"/>
              <a:t> </a:t>
            </a:r>
            <a:endParaRPr lang="en-US" altLang="en-US" sz="2699" b="1"/>
          </a:p>
        </p:txBody>
      </p:sp>
      <p:pic>
        <p:nvPicPr>
          <p:cNvPr id="154626" name="Picture 2">
            <a:extLst>
              <a:ext uri="{FF2B5EF4-FFF2-40B4-BE49-F238E27FC236}">
                <a16:creationId xmlns:a16="http://schemas.microsoft.com/office/drawing/2014/main" id="{5B97C00B-1BD6-0C47-833B-0F0E79D88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548" y="232682"/>
            <a:ext cx="11678195" cy="639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D64A69-27F1-4DEF-324C-0B4FFB5046AF}"/>
              </a:ext>
            </a:extLst>
          </p:cNvPr>
          <p:cNvSpPr txBox="1"/>
          <p:nvPr/>
        </p:nvSpPr>
        <p:spPr>
          <a:xfrm>
            <a:off x="9621916" y="6502529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734664318"/>
      </p:ext>
    </p:extLst>
  </p:cSld>
  <p:clrMapOvr>
    <a:masterClrMapping/>
  </p:clrMapOvr>
  <p:transition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7992A-71BD-59E4-277A-FF4FD46805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33D5C1-2353-C326-A688-9935A2919AE0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1727941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E212573-8F6D-821E-16C0-B0DB179A5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548B92-C39F-A685-BC30-8327306FBF54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22482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09C8AD-AABD-33F0-7370-9B13ECAA5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B05958-BB74-B8EC-DC60-795166F85814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4033042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34F119-A777-D453-2BA9-0FDB4F5F6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B196C3-53BD-EA05-D465-E9A62FD39271}"/>
              </a:ext>
            </a:extLst>
          </p:cNvPr>
          <p:cNvSpPr txBox="1"/>
          <p:nvPr/>
        </p:nvSpPr>
        <p:spPr>
          <a:xfrm>
            <a:off x="9649624" y="6596390"/>
            <a:ext cx="25423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/>
              <a:t>Collated copyright ©️ Dr Swati </a:t>
            </a:r>
            <a:r>
              <a:rPr lang="en-US" sz="1100" dirty="0" err="1"/>
              <a:t>Popat</a:t>
            </a:r>
            <a:r>
              <a:rPr lang="en-US" sz="1100" dirty="0"/>
              <a:t> Vats</a:t>
            </a:r>
          </a:p>
        </p:txBody>
      </p:sp>
    </p:spTree>
    <p:extLst>
      <p:ext uri="{BB962C8B-B14F-4D97-AF65-F5344CB8AC3E}">
        <p14:creationId xmlns:p14="http://schemas.microsoft.com/office/powerpoint/2010/main" val="3073290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415</Words>
  <Application>Microsoft Office PowerPoint</Application>
  <PresentationFormat>Widescreen</PresentationFormat>
  <Paragraphs>60</Paragraphs>
  <Slides>55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Learning Count!</dc:title>
  <dc:creator>Swati Vats</dc:creator>
  <cp:lastModifiedBy>Admin</cp:lastModifiedBy>
  <cp:revision>14</cp:revision>
  <dcterms:created xsi:type="dcterms:W3CDTF">2024-04-17T07:11:17Z</dcterms:created>
  <dcterms:modified xsi:type="dcterms:W3CDTF">2024-04-19T11:02:47Z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