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2" r:id="rId2"/>
    <p:sldId id="284" r:id="rId3"/>
    <p:sldId id="285" r:id="rId4"/>
    <p:sldId id="286" r:id="rId5"/>
    <p:sldId id="287" r:id="rId6"/>
    <p:sldId id="288" r:id="rId7"/>
    <p:sldId id="289" r:id="rId8"/>
    <p:sldId id="293" r:id="rId9"/>
    <p:sldId id="294" r:id="rId10"/>
    <p:sldId id="295" r:id="rId11"/>
    <p:sldId id="296" r:id="rId12"/>
    <p:sldId id="297" r:id="rId13"/>
    <p:sldId id="298" r:id="rId14"/>
    <p:sldId id="292" r:id="rId15"/>
    <p:sldId id="29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5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6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3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6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9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2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0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202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719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A596A6B-6A89-644A-9FF8-B8E649664E75}" type="datetimeFigureOut">
              <a:rPr lang="en-US" smtClean="0"/>
              <a:t>3/15/24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23C24A6-B3EC-A64F-A820-DB9B930F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5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" y="0"/>
            <a:ext cx="12187267" cy="686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3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0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8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9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3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3CCD96-B4CF-B1D9-FEE3-7FD64808F2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Teaching strategies help children learn how to learn.</a:t>
            </a:r>
            <a:br>
              <a:rPr lang="en-US" sz="4000" dirty="0"/>
            </a:br>
            <a:r>
              <a:rPr lang="en-US" sz="4000" dirty="0"/>
              <a:t>Try them.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Dr. </a:t>
            </a:r>
            <a:r>
              <a:rPr lang="en-US" sz="4000" dirty="0" err="1"/>
              <a:t>swati</a:t>
            </a:r>
            <a:r>
              <a:rPr lang="en-US" sz="4000" dirty="0"/>
              <a:t> </a:t>
            </a:r>
            <a:r>
              <a:rPr lang="en-US" sz="4000" dirty="0" err="1"/>
              <a:t>popat</a:t>
            </a:r>
            <a:r>
              <a:rPr lang="en-US" sz="4000"/>
              <a:t> vats</a:t>
            </a:r>
            <a:endParaRPr lang="en-US" sz="40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4EFC910-8154-1AC5-ADFA-A68FDE34CB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40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3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98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3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4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3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58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6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086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{5A94D22C-8136-4E47-9E5F-896474099A54}tf10001067_mac</Template>
  <TotalTime>61</TotalTime>
  <Words>20</Words>
  <Application>Microsoft Macintosh PowerPoint</Application>
  <PresentationFormat>Widescreen</PresentationFormat>
  <Paragraphs>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Century Gothic</vt:lpstr>
      <vt:lpstr>Garamond</vt:lpstr>
      <vt:lpstr>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strategies help children learn how to learn. Try them.  Dr. swati popat vats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STRATEGIES AND HOW THEY WILL BE USED AT THE CONFERENCE TO CREATE GAMES</dc:title>
  <dc:creator>Microsoft Office User</dc:creator>
  <cp:lastModifiedBy>Swati Vats</cp:lastModifiedBy>
  <cp:revision>10</cp:revision>
  <dcterms:created xsi:type="dcterms:W3CDTF">2023-08-22T08:28:13Z</dcterms:created>
  <dcterms:modified xsi:type="dcterms:W3CDTF">2024-03-15T18:04:43Z</dcterms:modified>
</cp:coreProperties>
</file>