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1" r:id="rId3"/>
    <p:sldId id="302" r:id="rId4"/>
    <p:sldId id="294" r:id="rId5"/>
    <p:sldId id="295" r:id="rId6"/>
    <p:sldId id="258" r:id="rId7"/>
    <p:sldId id="259" r:id="rId8"/>
    <p:sldId id="297" r:id="rId9"/>
    <p:sldId id="261" r:id="rId10"/>
    <p:sldId id="262" r:id="rId11"/>
    <p:sldId id="298" r:id="rId12"/>
    <p:sldId id="264" r:id="rId13"/>
    <p:sldId id="299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9" r:id="rId23"/>
    <p:sldId id="280" r:id="rId24"/>
    <p:sldId id="291" r:id="rId25"/>
    <p:sldId id="281" r:id="rId26"/>
    <p:sldId id="282" r:id="rId27"/>
    <p:sldId id="284" r:id="rId28"/>
    <p:sldId id="273" r:id="rId29"/>
    <p:sldId id="274" r:id="rId30"/>
    <p:sldId id="304" r:id="rId31"/>
    <p:sldId id="305" r:id="rId32"/>
    <p:sldId id="306" r:id="rId33"/>
    <p:sldId id="307" r:id="rId34"/>
    <p:sldId id="308" r:id="rId35"/>
    <p:sldId id="309" r:id="rId36"/>
    <p:sldId id="296" r:id="rId37"/>
    <p:sldId id="290" r:id="rId38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1" autoAdjust="0"/>
    <p:restoredTop sz="94660"/>
  </p:normalViewPr>
  <p:slideViewPr>
    <p:cSldViewPr>
      <p:cViewPr varScale="1">
        <p:scale>
          <a:sx n="87" d="100"/>
          <a:sy n="87" d="100"/>
        </p:scale>
        <p:origin x="-96" y="-14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848FD-62D7-42EB-96FF-296D825C37B0}" type="datetimeFigureOut">
              <a:rPr lang="en-US" smtClean="0"/>
              <a:pPr/>
              <a:t>11/12/2018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4707D-6DDB-41D5-9965-B1F7AF9F85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655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707D-6DDB-41D5-9965-B1F7AF9F857E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22225"/>
            <a:ext cx="10728325" cy="76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05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19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10698163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1071403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99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210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553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107283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Macintosh PowerPoint</Application>
  <PresentationFormat>Custom</PresentationFormat>
  <Paragraphs>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92</cp:revision>
  <dcterms:created xsi:type="dcterms:W3CDTF">2006-08-16T00:00:00Z</dcterms:created>
  <dcterms:modified xsi:type="dcterms:W3CDTF">2018-11-12T09:28:00Z</dcterms:modified>
</cp:coreProperties>
</file>